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746" r:id="rId2"/>
    <p:sldId id="745" r:id="rId3"/>
    <p:sldId id="747" r:id="rId4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00000"/>
    <a:srgbClr val="175097"/>
    <a:srgbClr val="BF0922"/>
    <a:srgbClr val="6F0D7B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50" d="100"/>
          <a:sy n="50" d="100"/>
        </p:scale>
        <p:origin x="82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923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4876E7-97BB-4FE1-8E90-857B6427BC17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5BB604-B80A-4429-B18D-B7E593F64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77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E5BEB1-DF67-4AB9-84E1-548B2C57F59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8118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2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71606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958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8086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644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51671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5298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7409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7313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94174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11564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92150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Regents Park Publishers</a:t>
            </a:r>
          </a:p>
        </p:txBody>
      </p:sp>
      <p:sp>
        <p:nvSpPr>
          <p:cNvPr id="2053" name="Text Box 6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39A6A91C-ACB4-4248-B75E-29A01D8249E7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4556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800" b="1">
          <a:solidFill>
            <a:schemeClr val="tx1"/>
          </a:solidFill>
          <a:latin typeface="+mn-lt"/>
          <a:ea typeface="+mn-ea"/>
        </a:defRPr>
      </a:lvl2pPr>
      <a:lvl3pPr marL="1790700" indent="-4429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</a:defRPr>
      </a:lvl3pPr>
      <a:lvl4pPr marL="2336800" indent="-3667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4pPr>
      <a:lvl5pPr marL="2870200" indent="-3540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5pPr>
      <a:lvl6pPr marL="33274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6pPr>
      <a:lvl7pPr marL="37846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7pPr>
      <a:lvl8pPr marL="42418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8pPr>
      <a:lvl9pPr marL="46990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SjZOjNIJg" TargetMode="External"/><Relationship Id="rId7" Type="http://schemas.openxmlformats.org/officeDocument/2006/relationships/hyperlink" Target="https://www.youtube.com/watch?v=ooN05Q030Qo&amp;list=PL65FF22BBC5A7A59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eCwRdbwNQY" TargetMode="External"/><Relationship Id="rId5" Type="http://schemas.openxmlformats.org/officeDocument/2006/relationships/hyperlink" Target="https://www.youtube.com/watch?v=8ExRnpy4rPE" TargetMode="External"/><Relationship Id="rId4" Type="http://schemas.openxmlformats.org/officeDocument/2006/relationships/hyperlink" Target="https://www.youtube.com/watch?v=eWM1PK2XrJ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q5iw8K6fu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XelZriTubU" TargetMode="External"/><Relationship Id="rId4" Type="http://schemas.openxmlformats.org/officeDocument/2006/relationships/hyperlink" Target="https://www.youtube.com/watch?v=2w27P0-tW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2619375" y="4051741"/>
            <a:ext cx="5638799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Creativity &amp; Innovation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T2LM1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11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i="0" dirty="0">
                <a:solidFill>
                  <a:srgbClr val="003300"/>
                </a:solidFill>
                <a:effectLst/>
                <a:latin typeface="Lucida Bright" panose="02040602050505020304" pitchFamily="18" charset="0"/>
                <a:cs typeface="FrankRuehl" panose="020E0503060101010101" pitchFamily="34" charset="-79"/>
              </a:rPr>
              <a:t>Video Links</a:t>
            </a:r>
          </a:p>
        </p:txBody>
      </p:sp>
      <p:sp>
        <p:nvSpPr>
          <p:cNvPr id="9" name="Rounded Rectangle 8">
            <a:hlinkClick r:id="rId3"/>
          </p:cNvPr>
          <p:cNvSpPr/>
          <p:nvPr/>
        </p:nvSpPr>
        <p:spPr bwMode="auto">
          <a:xfrm>
            <a:off x="1422400" y="1635760"/>
            <a:ext cx="6106160" cy="62992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Creative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 Thinking-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d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e Bono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  <a:cs typeface="FrankRuehl" panose="020E0503060101010101" pitchFamily="34" charset="-79"/>
            </a:endParaRPr>
          </a:p>
        </p:txBody>
      </p:sp>
      <p:sp>
        <p:nvSpPr>
          <p:cNvPr id="10" name="Rounded Rectangle 9">
            <a:hlinkClick r:id="rId4"/>
          </p:cNvPr>
          <p:cNvSpPr/>
          <p:nvPr/>
        </p:nvSpPr>
        <p:spPr bwMode="auto">
          <a:xfrm>
            <a:off x="1412240" y="2595880"/>
            <a:ext cx="6106160" cy="61976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Innovation vs. Creativity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  <a:cs typeface="FrankRuehl" panose="020E0503060101010101" pitchFamily="34" charset="-79"/>
            </a:endParaRPr>
          </a:p>
        </p:txBody>
      </p:sp>
      <p:sp>
        <p:nvSpPr>
          <p:cNvPr id="11" name="Rounded Rectangle 10">
            <a:hlinkClick r:id="rId5"/>
          </p:cNvPr>
          <p:cNvSpPr/>
          <p:nvPr/>
        </p:nvSpPr>
        <p:spPr bwMode="auto">
          <a:xfrm>
            <a:off x="1412240" y="3500120"/>
            <a:ext cx="6106160" cy="56388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Blue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 Ocean Strategy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  <a:cs typeface="FrankRuehl" panose="020E0503060101010101" pitchFamily="34" charset="-79"/>
            </a:endParaRPr>
          </a:p>
        </p:txBody>
      </p:sp>
      <p:sp>
        <p:nvSpPr>
          <p:cNvPr id="13" name="Rounded Rectangle 12">
            <a:hlinkClick r:id="rId6"/>
          </p:cNvPr>
          <p:cNvSpPr/>
          <p:nvPr/>
        </p:nvSpPr>
        <p:spPr bwMode="auto">
          <a:xfrm>
            <a:off x="1422400" y="4328160"/>
            <a:ext cx="6106160" cy="57912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Steve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 Jobs – Think Different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  <a:cs typeface="FrankRuehl" panose="020E0503060101010101" pitchFamily="34" charset="-79"/>
            </a:endParaRPr>
          </a:p>
        </p:txBody>
      </p:sp>
      <p:sp>
        <p:nvSpPr>
          <p:cNvPr id="12" name="Rounded Rectangle 11">
            <a:hlinkClick r:id="rId7"/>
          </p:cNvPr>
          <p:cNvSpPr/>
          <p:nvPr/>
        </p:nvSpPr>
        <p:spPr bwMode="auto">
          <a:xfrm>
            <a:off x="1412240" y="5212080"/>
            <a:ext cx="6106160" cy="57912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Design -Deep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 Dive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8236605"/>
      </p:ext>
    </p:extLst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11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i="0" dirty="0">
                <a:solidFill>
                  <a:srgbClr val="003300"/>
                </a:solidFill>
                <a:effectLst/>
                <a:latin typeface="Lucida Bright" panose="02040602050505020304" pitchFamily="18" charset="0"/>
                <a:cs typeface="FrankRuehl" panose="020E0503060101010101" pitchFamily="34" charset="-79"/>
              </a:rPr>
              <a:t>Video Links</a:t>
            </a:r>
          </a:p>
        </p:txBody>
      </p:sp>
      <p:sp>
        <p:nvSpPr>
          <p:cNvPr id="9" name="Rounded Rectangle 8">
            <a:hlinkClick r:id="rId3"/>
          </p:cNvPr>
          <p:cNvSpPr/>
          <p:nvPr/>
        </p:nvSpPr>
        <p:spPr bwMode="auto">
          <a:xfrm>
            <a:off x="1422400" y="1635760"/>
            <a:ext cx="6106160" cy="62992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Lesson in Leadership</a:t>
            </a:r>
          </a:p>
        </p:txBody>
      </p:sp>
      <p:sp>
        <p:nvSpPr>
          <p:cNvPr id="10" name="Rounded Rectangle 9">
            <a:hlinkClick r:id="rId4"/>
          </p:cNvPr>
          <p:cNvSpPr/>
          <p:nvPr/>
        </p:nvSpPr>
        <p:spPr bwMode="auto">
          <a:xfrm>
            <a:off x="1412240" y="2595880"/>
            <a:ext cx="6106160" cy="61976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Thinking Outside the Box</a:t>
            </a:r>
          </a:p>
        </p:txBody>
      </p:sp>
      <p:sp>
        <p:nvSpPr>
          <p:cNvPr id="5" name="Rounded Rectangle 9">
            <a:hlinkClick r:id="rId5"/>
            <a:extLst>
              <a:ext uri="{FF2B5EF4-FFF2-40B4-BE49-F238E27FC236}">
                <a16:creationId xmlns:a16="http://schemas.microsoft.com/office/drawing/2014/main" id="{B27D4AA5-EE42-430F-92E9-CF61942404CC}"/>
              </a:ext>
            </a:extLst>
          </p:cNvPr>
          <p:cNvSpPr/>
          <p:nvPr/>
        </p:nvSpPr>
        <p:spPr bwMode="auto">
          <a:xfrm>
            <a:off x="1412240" y="3642361"/>
            <a:ext cx="6106160" cy="619760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cs typeface="FrankRuehl" panose="020E0503060101010101" pitchFamily="34" charset="-79"/>
              </a:rPr>
              <a:t>Design Mistakes</a:t>
            </a:r>
          </a:p>
        </p:txBody>
      </p:sp>
    </p:spTree>
    <p:extLst>
      <p:ext uri="{BB962C8B-B14F-4D97-AF65-F5344CB8AC3E}">
        <p14:creationId xmlns:p14="http://schemas.microsoft.com/office/powerpoint/2010/main" val="2983712596"/>
      </p:ext>
    </p:extLst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Lucida Bright</vt:lpstr>
      <vt:lpstr>Wingdings</vt:lpstr>
      <vt:lpstr>1_Blank Presentation</vt:lpstr>
      <vt:lpstr>PowerPoint Presentation</vt:lpstr>
      <vt:lpstr>Video Links</vt:lpstr>
      <vt:lpstr>Video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2015-09-14T22:00:00Z</dcterms:created>
  <dcterms:modified xsi:type="dcterms:W3CDTF">2021-10-04T01:28:57Z</dcterms:modified>
</cp:coreProperties>
</file>